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howGuides="1">
      <p:cViewPr varScale="1">
        <p:scale>
          <a:sx n="102" d="100"/>
          <a:sy n="102" d="100"/>
        </p:scale>
        <p:origin x="192" y="4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12650-242F-08A9-9727-9D9119ED04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4E9E28-69B5-3CD6-6B8A-EB74B10CFE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35F4B-8316-5C78-5F53-D9CA44AB6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A1EF-4F19-6849-9D2C-41E46E7B6025}" type="datetimeFigureOut">
              <a:t>22-10-2024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70A69-23FB-001D-9A40-3BC033795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672CE-1450-CA0F-E94E-8DF036D8A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62CB-D165-E249-924E-9E778DF27027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0636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3DFA5-AEBF-8685-44E1-90F68243F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346C71-4E2B-8838-DA00-8C21C3D788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A0995-AE0C-74A4-97B4-D0B2EA904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A1EF-4F19-6849-9D2C-41E46E7B6025}" type="datetimeFigureOut">
              <a:t>22-10-2024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F2DF7-67B7-3BAB-84A5-EE46F818A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E4D207-4CD3-237E-6377-053B63F27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62CB-D165-E249-924E-9E778DF27027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2445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9F3425-6AD6-C2E2-ED7E-DAAC00562D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101EC7-D5B3-44E2-374A-776ED14A7C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F1E8CA-6CC8-9CBC-984D-38BF53D0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A1EF-4F19-6849-9D2C-41E46E7B6025}" type="datetimeFigureOut">
              <a:t>22-10-2024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3BBDE-CE10-97D5-C30C-DD2D3CE7A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49788-51DF-1A15-A8C5-7D20111C6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62CB-D165-E249-924E-9E778DF27027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8406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AEFF1-293F-2FC8-077B-6D6FC8E69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2B018-A5DF-7DAB-CAD5-B7EB2835E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23294-1D4F-1A99-56D9-611F632FE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A1EF-4F19-6849-9D2C-41E46E7B6025}" type="datetimeFigureOut">
              <a:t>22-10-2024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2C7C6F-572E-E9C2-3961-BBAFB121E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88B23-9088-F501-D1DB-1D2EEBD04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62CB-D165-E249-924E-9E778DF27027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749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C2A39-287F-1724-9A5C-EB8C3E9E8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7BDBDA-4429-CA43-0628-461662DC5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9F3907-6DE9-A837-A541-3EBCDF03B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A1EF-4F19-6849-9D2C-41E46E7B6025}" type="datetimeFigureOut">
              <a:t>22-10-2024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D862F-E4CD-FBFC-B27C-799D3701B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F923F-9D88-1B7B-D5AC-BC5644A27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62CB-D165-E249-924E-9E778DF27027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7798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99F0C-8F8F-1B94-5987-E366A219D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94172-8F9E-3EFD-2AA5-85B90CBACD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3412BA-7E0C-A77E-99B6-6C06E18F01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5B8093-BC5E-7F56-F39D-13E79BEBB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A1EF-4F19-6849-9D2C-41E46E7B6025}" type="datetimeFigureOut">
              <a:t>22-10-2024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B0533-6DE6-2F89-2DF3-37794BC64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EC9CCC-6DC1-4CFD-4326-978C51733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62CB-D165-E249-924E-9E778DF27027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433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226B7-BD75-31B0-94A3-A98AD7EA0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147628-66C4-87EC-12CC-E16ED87D68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98E461-D653-48E1-F333-14A25B36DA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E3E050-3054-7D86-709F-06E1FBAE9B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A55227-00E1-7A4F-B4C2-1CDD4FFBF1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AF514A-1B74-C5AE-3A05-4CA4AAB19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A1EF-4F19-6849-9D2C-41E46E7B6025}" type="datetimeFigureOut">
              <a:t>22-10-2024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C72429-FB37-555D-4462-D52114B84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F0C6C1-330E-6301-DEF3-62BD15C49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62CB-D165-E249-924E-9E778DF27027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667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EA127-C135-2ECE-F884-4BD0EAEBA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CE7E57-F88D-851C-4A63-B41D14E83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A1EF-4F19-6849-9D2C-41E46E7B6025}" type="datetimeFigureOut">
              <a:t>22-10-2024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52EDD-9EFE-6B5C-6739-6B11ED5F7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7B1F97-A462-48D6-829E-FBE160B30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62CB-D165-E249-924E-9E778DF27027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7016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9AA18E-865B-0299-358D-6D718E07C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A1EF-4F19-6849-9D2C-41E46E7B6025}" type="datetimeFigureOut">
              <a:t>22-10-2024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7F1F1D-9216-A661-15A3-60183C543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3621FD-226B-FB6F-E31C-924AD4584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62CB-D165-E249-924E-9E778DF27027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650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6AA4C-8E44-4EE6-BB73-D3A258487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2CA34-49EF-7E86-FE9F-B66A286DD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791EA7-696E-FE75-574A-565760DBA8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E24865-DF54-18A0-E1E9-95EAE33B3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A1EF-4F19-6849-9D2C-41E46E7B6025}" type="datetimeFigureOut">
              <a:t>22-10-2024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E5C724-6584-96E1-E8A7-BB6501EB5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77AC92-D05A-228A-2C33-27DCB688B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62CB-D165-E249-924E-9E778DF27027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0767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700E6-F021-B1C0-0663-8C65B13BF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1DFAAD-6544-E5E4-EA82-DBED8F53D2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099FD5-4A59-5A55-5E68-1DCBCB6D21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03E87-45B5-0BD2-381C-936E2FDDE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A1EF-4F19-6849-9D2C-41E46E7B6025}" type="datetimeFigureOut">
              <a:t>22-10-2024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4B0EE9-B810-DE1D-1373-02686C54F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F4E22-5C32-2755-59FE-C02134DC8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B62CB-D165-E249-924E-9E778DF27027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8916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5592D2-053B-8ED8-8F8F-3C6C0480D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2FEDB3-4EE7-B715-3B93-87B954F26E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2BE16-ED3B-647A-0F5F-F1388571E0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48A1EF-4F19-6849-9D2C-41E46E7B6025}" type="datetimeFigureOut">
              <a:t>22-10-2024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1AEB6-345C-5C26-136E-36D2A3F517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AE827-1F0A-E0AA-B5AF-70E8E7C26E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5B62CB-D165-E249-924E-9E778DF27027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7315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8D18EB-640B-EB8C-6682-D39D2050A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365125"/>
            <a:ext cx="10515602" cy="690789"/>
          </a:xfrm>
        </p:spPr>
        <p:txBody>
          <a:bodyPr lIns="0">
            <a:normAutofit/>
          </a:bodyPr>
          <a:lstStyle/>
          <a:p>
            <a:r>
              <a:rPr lang="nl-NL" sz="24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Using RICE prioritization we planned Dark mode and HubSpot next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CF28A15-6A48-3913-118F-0A09BCDC85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334929"/>
              </p:ext>
            </p:extLst>
          </p:nvPr>
        </p:nvGraphicFramePr>
        <p:xfrm>
          <a:off x="838199" y="1361924"/>
          <a:ext cx="10515602" cy="4274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543">
                  <a:extLst>
                    <a:ext uri="{9D8B030D-6E8A-4147-A177-3AD203B41FA5}">
                      <a16:colId xmlns:a16="http://schemas.microsoft.com/office/drawing/2014/main" val="2822430019"/>
                    </a:ext>
                  </a:extLst>
                </a:gridCol>
                <a:gridCol w="2579914">
                  <a:extLst>
                    <a:ext uri="{9D8B030D-6E8A-4147-A177-3AD203B41FA5}">
                      <a16:colId xmlns:a16="http://schemas.microsoft.com/office/drawing/2014/main" val="1965022246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9999064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2922393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615260379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88143255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782577057"/>
                    </a:ext>
                  </a:extLst>
                </a:gridCol>
              </a:tblGrid>
              <a:tr h="474976">
                <a:tc>
                  <a:txBody>
                    <a:bodyPr/>
                    <a:lstStyle/>
                    <a:p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Reach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Impact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Confidence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Effort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RICE Score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7043497"/>
                  </a:ext>
                </a:extLst>
              </a:tr>
              <a:tr h="474976">
                <a:tc>
                  <a:txBody>
                    <a:bodyPr/>
                    <a:lstStyle/>
                    <a:p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Dark mode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1842272"/>
                  </a:ext>
                </a:extLst>
              </a:tr>
              <a:tr h="474976">
                <a:tc>
                  <a:txBody>
                    <a:bodyPr/>
                    <a:lstStyle/>
                    <a:p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HubSpot integration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61384149"/>
                  </a:ext>
                </a:extLst>
              </a:tr>
              <a:tr h="474976">
                <a:tc>
                  <a:txBody>
                    <a:bodyPr/>
                    <a:lstStyle/>
                    <a:p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09693065"/>
                  </a:ext>
                </a:extLst>
              </a:tr>
              <a:tr h="474976">
                <a:tc>
                  <a:txBody>
                    <a:bodyPr/>
                    <a:lstStyle/>
                    <a:p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3219756"/>
                  </a:ext>
                </a:extLst>
              </a:tr>
              <a:tr h="474976">
                <a:tc>
                  <a:txBody>
                    <a:bodyPr/>
                    <a:lstStyle/>
                    <a:p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3619218"/>
                  </a:ext>
                </a:extLst>
              </a:tr>
              <a:tr h="474976">
                <a:tc>
                  <a:txBody>
                    <a:bodyPr/>
                    <a:lstStyle/>
                    <a:p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6911994"/>
                  </a:ext>
                </a:extLst>
              </a:tr>
              <a:tr h="474976">
                <a:tc>
                  <a:txBody>
                    <a:bodyPr/>
                    <a:lstStyle/>
                    <a:p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6110537"/>
                  </a:ext>
                </a:extLst>
              </a:tr>
              <a:tr h="474976">
                <a:tc>
                  <a:txBody>
                    <a:bodyPr/>
                    <a:lstStyle/>
                    <a:p>
                      <a:r>
                        <a:rPr lang="nl-NL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nl-NL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246192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8216981-E81D-1005-79FC-D1A5E5F843B7}"/>
              </a:ext>
            </a:extLst>
          </p:cNvPr>
          <p:cNvSpPr txBox="1"/>
          <p:nvPr/>
        </p:nvSpPr>
        <p:spPr>
          <a:xfrm>
            <a:off x="838198" y="6231265"/>
            <a:ext cx="6096000" cy="261610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>
            <a:r>
              <a:rPr lang="en-GB" sz="1100" b="0" i="0">
                <a:solidFill>
                  <a:srgbClr val="4B556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RICE stands for </a:t>
            </a:r>
            <a:r>
              <a:rPr lang="en-GB" sz="1100" b="1" i="0">
                <a:solidFill>
                  <a:srgbClr val="4B556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Reach</a:t>
            </a:r>
            <a:r>
              <a:rPr lang="en-GB" sz="1100" b="0" i="0">
                <a:solidFill>
                  <a:srgbClr val="4B556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 </a:t>
            </a:r>
            <a:r>
              <a:rPr lang="en-GB" sz="1100" b="1" i="0">
                <a:solidFill>
                  <a:srgbClr val="4B556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Impact</a:t>
            </a:r>
            <a:r>
              <a:rPr lang="en-GB" sz="1100" b="0" i="0">
                <a:solidFill>
                  <a:srgbClr val="4B556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 </a:t>
            </a:r>
            <a:r>
              <a:rPr lang="en-GB" sz="1100" b="1" i="0">
                <a:solidFill>
                  <a:srgbClr val="4B556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Confidence</a:t>
            </a:r>
            <a:r>
              <a:rPr lang="en-GB" sz="1100" b="0" i="0">
                <a:solidFill>
                  <a:srgbClr val="4B556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and </a:t>
            </a:r>
            <a:r>
              <a:rPr lang="en-GB" sz="1100" b="1" i="0">
                <a:solidFill>
                  <a:srgbClr val="4B5563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Effort</a:t>
            </a:r>
            <a:endParaRPr lang="nl-NL" sz="110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Graphic 9" descr="Target Audience with solid fill">
            <a:extLst>
              <a:ext uri="{FF2B5EF4-FFF2-40B4-BE49-F238E27FC236}">
                <a16:creationId xmlns:a16="http://schemas.microsoft.com/office/drawing/2014/main" id="{718FA612-5B4B-A099-FBF5-B7C789358E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198" y="5774065"/>
            <a:ext cx="351775" cy="351775"/>
          </a:xfrm>
          <a:prstGeom prst="rect">
            <a:avLst/>
          </a:prstGeom>
        </p:spPr>
      </p:pic>
      <p:pic>
        <p:nvPicPr>
          <p:cNvPr id="12" name="Graphic 11" descr="Network with solid fill">
            <a:extLst>
              <a:ext uri="{FF2B5EF4-FFF2-40B4-BE49-F238E27FC236}">
                <a16:creationId xmlns:a16="http://schemas.microsoft.com/office/drawing/2014/main" id="{21F0C705-77B5-07C0-6AC1-A321653626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80474" y="5774065"/>
            <a:ext cx="351775" cy="351775"/>
          </a:xfrm>
          <a:prstGeom prst="rect">
            <a:avLst/>
          </a:prstGeom>
        </p:spPr>
      </p:pic>
      <p:pic>
        <p:nvPicPr>
          <p:cNvPr id="13" name="Graphic 12" descr="Target Audience with solid fill">
            <a:extLst>
              <a:ext uri="{FF2B5EF4-FFF2-40B4-BE49-F238E27FC236}">
                <a16:creationId xmlns:a16="http://schemas.microsoft.com/office/drawing/2014/main" id="{02493436-31D8-3687-923E-A9AB0DF194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84849" y="1893084"/>
            <a:ext cx="351775" cy="351775"/>
          </a:xfrm>
          <a:prstGeom prst="rect">
            <a:avLst/>
          </a:prstGeom>
        </p:spPr>
      </p:pic>
      <p:pic>
        <p:nvPicPr>
          <p:cNvPr id="14" name="Graphic 13" descr="Network with solid fill">
            <a:extLst>
              <a:ext uri="{FF2B5EF4-FFF2-40B4-BE49-F238E27FC236}">
                <a16:creationId xmlns:a16="http://schemas.microsoft.com/office/drawing/2014/main" id="{5BB91B45-56AB-0FE2-7280-7B121DA963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87671" y="2350284"/>
            <a:ext cx="351775" cy="35177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47A7A99A-9CFE-B92F-6111-1FD582657116}"/>
              </a:ext>
            </a:extLst>
          </p:cNvPr>
          <p:cNvSpPr txBox="1"/>
          <p:nvPr/>
        </p:nvSpPr>
        <p:spPr>
          <a:xfrm>
            <a:off x="1305836" y="5803181"/>
            <a:ext cx="1049057" cy="261610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>
            <a:r>
              <a:rPr lang="en-GB" sz="1100" b="0" i="0">
                <a:solidFill>
                  <a:srgbClr val="4B5563"/>
                </a:solidFill>
                <a:effectLst/>
                <a:highlight>
                  <a:srgbClr val="FFFFFF"/>
                </a:highligh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UX</a:t>
            </a:r>
            <a:endParaRPr lang="nl-NL" sz="11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1A6662F-70C5-AF69-90A5-E5B9E74A7120}"/>
              </a:ext>
            </a:extLst>
          </p:cNvPr>
          <p:cNvSpPr txBox="1"/>
          <p:nvPr/>
        </p:nvSpPr>
        <p:spPr>
          <a:xfrm>
            <a:off x="2222229" y="5803181"/>
            <a:ext cx="1049057" cy="261610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>
            <a:r>
              <a:rPr lang="en-GB" sz="1100" b="0" i="0">
                <a:solidFill>
                  <a:srgbClr val="4B5563"/>
                </a:solidFill>
                <a:effectLst/>
                <a:highlight>
                  <a:srgbClr val="FFFFFF"/>
                </a:highligh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Integration</a:t>
            </a:r>
            <a:endParaRPr lang="nl-NL" sz="11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377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55</Words>
  <Application>Microsoft Macintosh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Verdana</vt:lpstr>
      <vt:lpstr>Office Theme</vt:lpstr>
      <vt:lpstr>Using RICE prioritization we planned Dark mode and HubSpot next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ruben buijs</dc:creator>
  <cp:lastModifiedBy>ruben buijs</cp:lastModifiedBy>
  <cp:revision>1</cp:revision>
  <dcterms:created xsi:type="dcterms:W3CDTF">2024-10-22T19:55:51Z</dcterms:created>
  <dcterms:modified xsi:type="dcterms:W3CDTF">2024-10-22T20:08:05Z</dcterms:modified>
</cp:coreProperties>
</file>